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30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1" r:id="rId28"/>
    <p:sldId id="292" r:id="rId29"/>
    <p:sldId id="293" r:id="rId30"/>
    <p:sldId id="282" r:id="rId31"/>
    <p:sldId id="294" r:id="rId32"/>
    <p:sldId id="295" r:id="rId33"/>
    <p:sldId id="296" r:id="rId34"/>
    <p:sldId id="283" r:id="rId35"/>
    <p:sldId id="297" r:id="rId36"/>
    <p:sldId id="298" r:id="rId37"/>
    <p:sldId id="286" r:id="rId38"/>
    <p:sldId id="307" r:id="rId39"/>
    <p:sldId id="284" r:id="rId40"/>
    <p:sldId id="299" r:id="rId41"/>
    <p:sldId id="303" r:id="rId42"/>
    <p:sldId id="300" r:id="rId43"/>
    <p:sldId id="308" r:id="rId44"/>
    <p:sldId id="309" r:id="rId45"/>
    <p:sldId id="310" r:id="rId46"/>
    <p:sldId id="285" r:id="rId47"/>
    <p:sldId id="304" r:id="rId48"/>
    <p:sldId id="288" r:id="rId49"/>
    <p:sldId id="305" r:id="rId50"/>
    <p:sldId id="289" r:id="rId5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 sz="3200">
                <a:solidFill>
                  <a:srgbClr val="FF9900"/>
                </a:solidFill>
              </a:defRPr>
            </a:lvl1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800"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00775"/>
            <a:ext cx="2895600" cy="476250"/>
          </a:xfrm>
        </p:spPr>
        <p:txBody>
          <a:bodyPr/>
          <a:lstStyle>
            <a:lvl1pPr>
              <a:defRPr sz="1800"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800"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73025"/>
            <a:ext cx="2141537" cy="58705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313" y="73025"/>
            <a:ext cx="6273800" cy="58705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ytuł, zawartość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73025"/>
            <a:ext cx="8229600" cy="6096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838" y="914400"/>
            <a:ext cx="4138612" cy="5029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1850" y="914400"/>
            <a:ext cx="4140200" cy="5029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73025"/>
            <a:ext cx="8229600" cy="6096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0838" y="914400"/>
            <a:ext cx="4138612" cy="5029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914400"/>
            <a:ext cx="4140200" cy="5029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838" y="914400"/>
            <a:ext cx="41386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914400"/>
            <a:ext cx="4140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kk-K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kk-K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kk-K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5" cstate="print"/>
          <a:srcRect/>
          <a:stretch>
            <a:fillRect r="-16866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57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spcAft>
                <a:spcPct val="75000"/>
              </a:spcAft>
            </a:pPr>
            <a:endParaRPr lang="pl-PL" sz="2400">
              <a:solidFill>
                <a:schemeClr val="tx2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6200775"/>
            <a:ext cx="9144000" cy="657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spcAft>
                <a:spcPct val="75000"/>
              </a:spcAft>
            </a:pPr>
            <a:endParaRPr lang="pl-PL" sz="2400">
              <a:solidFill>
                <a:schemeClr val="tx2"/>
              </a:solidFill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838" y="914400"/>
            <a:ext cx="843121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4313" y="73025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007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5AB4"/>
                </a:solidFill>
              </a:defRPr>
            </a:lvl1pPr>
          </a:lstStyle>
          <a:p>
            <a:fld id="{4D3EA67E-FC34-4876-86D6-969CD355C2FD}" type="datetimeFigureOut">
              <a:rPr lang="pl-PL" smtClean="0"/>
              <a:pPr/>
              <a:t>2012-04-22</a:t>
            </a:fld>
            <a:endParaRPr lang="pl-P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17800" y="6200775"/>
            <a:ext cx="370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005AB4"/>
                </a:solidFill>
              </a:defRPr>
            </a:lvl1pPr>
          </a:lstStyle>
          <a:p>
            <a:endParaRPr lang="pl-PL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007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5AB4"/>
                </a:solidFill>
              </a:defRPr>
            </a:lvl1pPr>
          </a:lstStyle>
          <a:p>
            <a:fld id="{CC607F4E-89A4-4A1B-B747-71B2FDE73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 advTm="10000">
    <p:pull dir="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5AB4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9pPr>
    </p:bodyStyle>
    <p:otherStyle>
      <a:defPPr>
        <a:defRPr lang="kk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899592" y="2130425"/>
            <a:ext cx="7558608" cy="1470025"/>
          </a:xfrm>
        </p:spPr>
        <p:txBody>
          <a:bodyPr/>
          <a:lstStyle/>
          <a:p>
            <a:r>
              <a:rPr lang="pl-PL" dirty="0" smtClean="0"/>
              <a:t>UROCZYSTOŚCI SZKOLNE I ŚRODOWISKOWE</a:t>
            </a:r>
            <a:endParaRPr lang="pl-PL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8064896" cy="2279104"/>
          </a:xfrm>
        </p:spPr>
        <p:txBody>
          <a:bodyPr/>
          <a:lstStyle/>
          <a:p>
            <a:r>
              <a:rPr lang="pl-PL" dirty="0" smtClean="0"/>
              <a:t>PUBLICZNA SZKOŁA PODSTAWOWA </a:t>
            </a:r>
          </a:p>
          <a:p>
            <a:r>
              <a:rPr lang="pl-PL" dirty="0" smtClean="0"/>
              <a:t>z ODDZIAŁAMI PRZEDSZKOLNYMI</a:t>
            </a:r>
          </a:p>
          <a:p>
            <a:r>
              <a:rPr lang="pl-PL" dirty="0" smtClean="0"/>
              <a:t> im. JANA PAWŁA II w KUNIOWIE</a:t>
            </a:r>
            <a:endParaRPr lang="pl-PL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MIKOŁAJ W SZKOLE</a:t>
            </a:r>
            <a:endParaRPr lang="pl-PL" dirty="0"/>
          </a:p>
        </p:txBody>
      </p:sp>
      <p:pic>
        <p:nvPicPr>
          <p:cNvPr id="7" name="Symbol zastępczy zawartości 6" descr="IMG_50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276872"/>
            <a:ext cx="4138612" cy="3103959"/>
          </a:xfrm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Co roku 6 grudnia odwiedza uczniów</a:t>
            </a:r>
          </a:p>
          <a:p>
            <a:r>
              <a:rPr lang="pl-PL" sz="2400" dirty="0" smtClean="0"/>
              <a:t>	 i przedszkolaków </a:t>
            </a:r>
            <a:br>
              <a:rPr lang="pl-PL" sz="2400" dirty="0" smtClean="0"/>
            </a:br>
            <a:r>
              <a:rPr lang="pl-PL" sz="2400" dirty="0" smtClean="0"/>
              <a:t>Św. Mikołaj w asyście aniołów i diabłów. Wszystkie grzeczne dzieci otrzymują prezenty. Jest przy tym mnóstwo śmiechu i zabawy.</a:t>
            </a:r>
            <a:endParaRPr lang="pl-PL" sz="2400" dirty="0"/>
          </a:p>
        </p:txBody>
      </p:sp>
      <p:pic>
        <p:nvPicPr>
          <p:cNvPr id="19457" name="Picture 1" descr="C:\Program Files\Microsoft Office\MEDIA\CAGCAT10\j018329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229200"/>
            <a:ext cx="1346398" cy="144425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50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6" name="Symbol zastępczy zawartości 5" descr="IMG_50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smtClean="0"/>
              <a:t>WYSTĘPY UCZNIÓW W JĘZYKU NIEMIECKIM</a:t>
            </a:r>
            <a:endParaRPr lang="pl-PL" sz="2800" b="1" dirty="0"/>
          </a:p>
        </p:txBody>
      </p:sp>
      <p:pic>
        <p:nvPicPr>
          <p:cNvPr id="7" name="Symbol zastępczy zawartości 6" descr="IMG_49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4469573" cy="3352180"/>
          </a:xfrm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>
          <a:xfrm>
            <a:off x="4644008" y="980728"/>
            <a:ext cx="4140200" cy="3306688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Uczniowie uczą się dwóch języków: angielskiego i niemieckiego już od pierwszej klasy. Często mają możliwość zaprezentowania swoich umiejętności.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IMG_49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8" name="Symbol zastępczy zawartości 7" descr="IMG_49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ŚWIĘTO NIEPODLEGŁOŚCI</a:t>
            </a:r>
            <a:endParaRPr lang="pl-PL" dirty="0"/>
          </a:p>
        </p:txBody>
      </p:sp>
      <p:pic>
        <p:nvPicPr>
          <p:cNvPr id="7" name="Symbol zastępczy zawartości 6" descr="IMG_4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340768"/>
            <a:ext cx="6705600" cy="5029200"/>
          </a:xfrm>
        </p:spPr>
      </p:pic>
      <p:sp>
        <p:nvSpPr>
          <p:cNvPr id="4" name="pole tekstowe 3"/>
          <p:cNvSpPr txBox="1"/>
          <p:nvPr/>
        </p:nvSpPr>
        <p:spPr>
          <a:xfrm>
            <a:off x="179512" y="76470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Uroczyście obchodzimy święta i rocznice narodowe.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IMG_47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7" name="Symbol zastępczy zawartości 6" descr="IMG_47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KIERMASZ ŚWIĄTECZNY</a:t>
            </a:r>
            <a:endParaRPr lang="pl-PL" dirty="0"/>
          </a:p>
        </p:txBody>
      </p:sp>
      <p:pic>
        <p:nvPicPr>
          <p:cNvPr id="5" name="Symbol zastępczy zawartości 4" descr="IMG_51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4853616" cy="3640212"/>
          </a:xfrm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>
          <a:xfrm>
            <a:off x="5003800" y="1268760"/>
            <a:ext cx="4140200" cy="3810744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Już drugi raz odbył się w naszej szkole kiermasz świąteczny, na którym sprzedawaliśmy ozdoby świąteczne wykonane przez rodziców, dzieci i nauczycieli.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51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0151" y="1914005"/>
            <a:ext cx="4039985" cy="3029989"/>
          </a:xfrm>
        </p:spPr>
      </p:pic>
      <p:pic>
        <p:nvPicPr>
          <p:cNvPr id="10" name="Symbol zastępczy zawartości 9" descr="IMG_51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91957" y="1914005"/>
            <a:ext cx="4039985" cy="3029989"/>
          </a:xfrm>
        </p:spPr>
      </p:pic>
      <p:sp>
        <p:nvSpPr>
          <p:cNvPr id="8" name="Symbol zastępczy tekstu 7"/>
          <p:cNvSpPr>
            <a:spLocks noGrp="1"/>
          </p:cNvSpPr>
          <p:nvPr>
            <p:ph type="body" sz="quarter" idx="4294967295"/>
          </p:nvPr>
        </p:nvSpPr>
        <p:spPr>
          <a:xfrm>
            <a:off x="395536" y="908720"/>
            <a:ext cx="7560840" cy="639762"/>
          </a:xfrm>
        </p:spPr>
        <p:txBody>
          <a:bodyPr/>
          <a:lstStyle/>
          <a:p>
            <a:r>
              <a:rPr lang="pl-PL" dirty="0" smtClean="0"/>
              <a:t>Każda klasa przygotowała swoje stanowisko z ozdobami.</a:t>
            </a:r>
            <a:endParaRPr lang="pl-PL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IMG_51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0151" y="1914005"/>
            <a:ext cx="4039985" cy="3029989"/>
          </a:xfrm>
        </p:spPr>
      </p:pic>
      <p:pic>
        <p:nvPicPr>
          <p:cNvPr id="8" name="Symbol zastępczy zawartości 7" descr="IMG_51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91957" y="1914005"/>
            <a:ext cx="4039985" cy="3029989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IMG_5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0151" y="1914005"/>
            <a:ext cx="4039985" cy="3029989"/>
          </a:xfrm>
        </p:spPr>
      </p:pic>
      <p:pic>
        <p:nvPicPr>
          <p:cNvPr id="8" name="Symbol zastępczy zawartości 7" descr="IMG_51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91957" y="1914005"/>
            <a:ext cx="4039985" cy="3029989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EDUKACJI NARODOWEJ</a:t>
            </a:r>
            <a:endParaRPr lang="pl-PL" dirty="0"/>
          </a:p>
        </p:txBody>
      </p:sp>
      <p:pic>
        <p:nvPicPr>
          <p:cNvPr id="6" name="Symbol zastępczy zawartości 5" descr="IMG_45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412776"/>
            <a:ext cx="6083548" cy="4562661"/>
          </a:xfrm>
        </p:spPr>
      </p:pic>
      <p:sp>
        <p:nvSpPr>
          <p:cNvPr id="5" name="pole tekstowe 4"/>
          <p:cNvSpPr txBox="1"/>
          <p:nvPr/>
        </p:nvSpPr>
        <p:spPr>
          <a:xfrm>
            <a:off x="323528" y="83671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Uroczystości szkolne odgrywają dużą rolę w integracji środowiska szkolnego. 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51520" y="836712"/>
            <a:ext cx="8229600" cy="609600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Występy uczniów na kiermaszu.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IMG_51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6" name="Symbol zastępczy zawartości 5" descr="IMG_51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JASEŁKA</a:t>
            </a:r>
            <a:endParaRPr lang="pl-PL" dirty="0"/>
          </a:p>
        </p:txBody>
      </p:sp>
      <p:pic>
        <p:nvPicPr>
          <p:cNvPr id="10" name="Symbol zastępczy zawartości 9" descr="IMG_53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853616" cy="3640212"/>
          </a:xfrm>
        </p:spPr>
      </p:pic>
      <p:sp>
        <p:nvSpPr>
          <p:cNvPr id="9" name="Symbol zastępczy zawartości 8"/>
          <p:cNvSpPr>
            <a:spLocks noGrp="1"/>
          </p:cNvSpPr>
          <p:nvPr>
            <p:ph sz="half" idx="2"/>
          </p:nvPr>
        </p:nvSpPr>
        <p:spPr>
          <a:xfrm>
            <a:off x="5003800" y="1124744"/>
            <a:ext cx="4140200" cy="4176464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Tradycją są jasełka organizowane dla seniorów naszej wsi oraz dla społeczności szkolnej. W radosnej, bardzo rodzinnej atmosferze czujemy, że święta są już bardzo blisko.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IMG_53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7" name="Symbol zastępczy zawartości 6" descr="IMG_53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53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700808"/>
            <a:ext cx="5376597" cy="4032448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5536" y="764704"/>
            <a:ext cx="8064896" cy="864096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Uroczystości szkolne uświetnia zespół muzyczny. Gry na dzwonkach dzieci uczą się już od pierwszej klasy.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WIGILIE KLASOWE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W grudniu każda klasa organizuje spotkanie opłatkowe. Czas mija nam na wspólnym kolędowaniu, rozmowach i jest wspaniałą okazją do bliższego poznania się dzieci, rodziców i nauczycieli.</a:t>
            </a:r>
            <a:endParaRPr lang="pl-PL" sz="2400" dirty="0"/>
          </a:p>
        </p:txBody>
      </p:sp>
      <p:pic>
        <p:nvPicPr>
          <p:cNvPr id="8" name="Symbol zastępczy zawartości 7" descr="IMG_516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 descr="IMG_51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0151" y="1914005"/>
            <a:ext cx="4039985" cy="3029989"/>
          </a:xfrm>
        </p:spPr>
      </p:pic>
      <p:pic>
        <p:nvPicPr>
          <p:cNvPr id="10" name="Symbol zastępczy zawartości 9" descr="IMG_52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91957" y="1914005"/>
            <a:ext cx="4039985" cy="3029989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35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88099">
            <a:off x="5148064" y="3717032"/>
            <a:ext cx="2983880" cy="2237910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BAL KARNAWAŁOWY</a:t>
            </a:r>
            <a:endParaRPr lang="pl-PL" dirty="0"/>
          </a:p>
        </p:txBody>
      </p:sp>
      <p:pic>
        <p:nvPicPr>
          <p:cNvPr id="1026" name="Picture 2" descr="C:\Program Files\Microsoft Office\MEDIA\CAGCAT10\j0216516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 rot="21271084">
            <a:off x="6006631" y="666562"/>
            <a:ext cx="2612687" cy="3024336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683568" y="1340768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Karnawał w naszej szkole kończymy balem przebierańców, który odbywa się w sali gimnastycznej. Pląsy, tańce, konkursy dają dzieciom mnóstwo radości.</a:t>
            </a:r>
            <a:endParaRPr lang="pl-PL" sz="28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IMG_35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8" name="Symbol zastępczy zawartości 7" descr="IMG_35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35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3644" y="914400"/>
            <a:ext cx="6705600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35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3644" y="914400"/>
            <a:ext cx="6705600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46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124744"/>
            <a:ext cx="6705600" cy="5029200"/>
          </a:xfrm>
        </p:spPr>
      </p:pic>
      <p:sp>
        <p:nvSpPr>
          <p:cNvPr id="5" name="Prostokąt 4"/>
          <p:cNvSpPr/>
          <p:nvPr/>
        </p:nvSpPr>
        <p:spPr>
          <a:xfrm>
            <a:off x="179512" y="908720"/>
            <a:ext cx="216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Nauczycielom w dniu ich święta życzymy wszystkiego najlepszego.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PIERWSZY DZIEŃ WIOSNY</a:t>
            </a:r>
            <a:endParaRPr lang="pl-PL" dirty="0"/>
          </a:p>
        </p:txBody>
      </p:sp>
      <p:sp>
        <p:nvSpPr>
          <p:cNvPr id="2050" name="AutoShape 2" descr="IMG_3592"/>
          <p:cNvSpPr>
            <a:spLocks noChangeAspect="1" noChangeArrowheads="1"/>
          </p:cNvSpPr>
          <p:nvPr/>
        </p:nvSpPr>
        <p:spPr bwMode="auto">
          <a:xfrm>
            <a:off x="155575" y="-509588"/>
            <a:ext cx="1428750" cy="1076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8" name="Symbol zastępczy zawartości 17"/>
          <p:cNvSpPr>
            <a:spLocks noGrp="1"/>
          </p:cNvSpPr>
          <p:nvPr>
            <p:ph sz="half" idx="2"/>
          </p:nvPr>
        </p:nvSpPr>
        <p:spPr>
          <a:xfrm>
            <a:off x="5220072" y="3212976"/>
            <a:ext cx="2810470" cy="1578496"/>
          </a:xfrm>
        </p:spPr>
        <p:txBody>
          <a:bodyPr/>
          <a:lstStyle/>
          <a:p>
            <a:r>
              <a:rPr lang="pl-PL" sz="1600" b="1" i="1" dirty="0" smtClean="0"/>
              <a:t>Marzanno, </a:t>
            </a:r>
            <a:r>
              <a:rPr lang="pl-PL" sz="1600" b="1" i="1" dirty="0" err="1" smtClean="0"/>
              <a:t>Marzanno</a:t>
            </a:r>
            <a:r>
              <a:rPr lang="pl-PL" sz="1600" b="1" i="1" dirty="0" smtClean="0"/>
              <a:t>,</a:t>
            </a:r>
          </a:p>
          <a:p>
            <a:r>
              <a:rPr lang="pl-PL" sz="1600" b="1" i="1" dirty="0" smtClean="0"/>
              <a:t>Ty zimowa panno.</a:t>
            </a:r>
          </a:p>
          <a:p>
            <a:r>
              <a:rPr lang="pl-PL" sz="1600" b="1" i="1" dirty="0" smtClean="0"/>
              <a:t>Zrób miejsce wiośnie,</a:t>
            </a:r>
          </a:p>
          <a:p>
            <a:r>
              <a:rPr lang="pl-PL" sz="1600" b="1" i="1" dirty="0" smtClean="0"/>
              <a:t>Idź gdzie pieprz rośnie.</a:t>
            </a:r>
            <a:endParaRPr lang="pl-PL" sz="1600" b="1" i="1" dirty="0"/>
          </a:p>
        </p:txBody>
      </p:sp>
      <p:sp>
        <p:nvSpPr>
          <p:cNvPr id="19" name="Symbol zastępczy zawartości 18"/>
          <p:cNvSpPr>
            <a:spLocks noGrp="1"/>
          </p:cNvSpPr>
          <p:nvPr>
            <p:ph sz="half" idx="1"/>
          </p:nvPr>
        </p:nvSpPr>
        <p:spPr>
          <a:xfrm>
            <a:off x="350838" y="914400"/>
            <a:ext cx="5229274" cy="1650504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Co roku urządzamy korowód z Marzanną i Gaikiem, aby pożegnać zimę i powitać wiosnę.</a:t>
            </a:r>
            <a:endParaRPr lang="pl-PL" sz="2400" dirty="0"/>
          </a:p>
        </p:txBody>
      </p:sp>
      <p:pic>
        <p:nvPicPr>
          <p:cNvPr id="21" name="Obraz 20" descr="marzan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212976"/>
            <a:ext cx="2242542" cy="2429421"/>
          </a:xfrm>
          <a:prstGeom prst="rect">
            <a:avLst/>
          </a:prstGeo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autoRev="1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250" autoRev="1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IMG_3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3644" y="914400"/>
            <a:ext cx="6705600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37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6" name="Symbol zastępczy zawartości 5" descr="IMG_37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37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6" name="Symbol zastępczy zawartości 5" descr="IMG_37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609600"/>
          </a:xfrm>
        </p:spPr>
        <p:txBody>
          <a:bodyPr/>
          <a:lstStyle/>
          <a:p>
            <a:r>
              <a:rPr lang="pl-PL" dirty="0" smtClean="0"/>
              <a:t>MISTERIUM WIELKANOCNE</a:t>
            </a:r>
            <a:endParaRPr lang="pl-PL" dirty="0"/>
          </a:p>
        </p:txBody>
      </p:sp>
      <p:pic>
        <p:nvPicPr>
          <p:cNvPr id="7" name="Symbol zastępczy zawartości 6" descr="IMG_3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700808"/>
            <a:ext cx="5651500" cy="4238625"/>
          </a:xfrm>
        </p:spPr>
      </p:pic>
      <p:sp>
        <p:nvSpPr>
          <p:cNvPr id="4" name="pole tekstowe 3"/>
          <p:cNvSpPr txBox="1"/>
          <p:nvPr/>
        </p:nvSpPr>
        <p:spPr>
          <a:xfrm>
            <a:off x="395536" y="76470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Misterium wprowadza nas w stan wyciszenia i zadumy przed nadchodzącymi świętami.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IMG_39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8" name="Symbol zastępczy zawartości 7" descr="IMG_39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3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3644" y="914400"/>
            <a:ext cx="6705600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smtClean="0"/>
              <a:t>ŚWIĘTO UCHWALENIA KONSTYTUCJI 3 MAJA</a:t>
            </a:r>
            <a:endParaRPr lang="pl-PL" sz="2800" b="1" dirty="0"/>
          </a:p>
        </p:txBody>
      </p:sp>
      <p:pic>
        <p:nvPicPr>
          <p:cNvPr id="5" name="Symbol zastępczy zawartości 4" descr="IMG_39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6" name="Symbol zastępczy zawartości 5" descr="IMG_39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IMG_39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3644" y="914400"/>
            <a:ext cx="6705600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smtClean="0"/>
              <a:t>NADANIE SZKOLE IMIENIA BŁ. JANA PAWŁA II</a:t>
            </a:r>
            <a:endParaRPr lang="pl-PL" sz="28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11560" y="98072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Dnia 18 maja 2011r. nasza szkoła otrzymała imię</a:t>
            </a:r>
            <a:br>
              <a:rPr lang="pl-PL" sz="2400" dirty="0" smtClean="0"/>
            </a:br>
            <a:r>
              <a:rPr lang="pl-PL" sz="2400" dirty="0" smtClean="0"/>
              <a:t> Bł. Jana Pawła II. Dzień ten był dla całej społeczności szkolnej wielkim świętem.</a:t>
            </a:r>
            <a:endParaRPr lang="pl-PL" sz="2400" dirty="0"/>
          </a:p>
        </p:txBody>
      </p:sp>
      <p:pic>
        <p:nvPicPr>
          <p:cNvPr id="8" name="Symbol zastępczy zawartości 7" descr="IMG_4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276872"/>
            <a:ext cx="4859412" cy="3644559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4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124744"/>
            <a:ext cx="3771900" cy="5029200"/>
          </a:xfrm>
        </p:spPr>
      </p:pic>
      <p:pic>
        <p:nvPicPr>
          <p:cNvPr id="1026" name="Picture 2" descr="C:\Users\Ania i Mirek\Desktop\Zdjęcia szkolne od Anity\Zdjęcia1\Dzień Edukacji Narodowej 14.10.2011\IMG_4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4905549" cy="367928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1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9752" y="914400"/>
            <a:ext cx="7573384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1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9752" y="914400"/>
            <a:ext cx="7573384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DSC_12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2054851"/>
            <a:ext cx="4138612" cy="2748297"/>
          </a:xfrm>
        </p:spPr>
      </p:pic>
      <p:pic>
        <p:nvPicPr>
          <p:cNvPr id="8" name="Symbol zastępczy zawartości 7" descr="DSC_12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2098" y="914400"/>
            <a:ext cx="3339703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4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836712"/>
            <a:ext cx="6588224" cy="4941168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GMINNY KONKURS RECYTATORSKI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-252536" y="908720"/>
            <a:ext cx="2925018" cy="5029200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Nasza szkoła już od wielu lat jest organizatorem Gminnego Konkursu Recytatorskiego.. W konkursie udział biorą uczniowie z przedszkoli i szkół naszej gminy.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42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6" name="Symbol zastępczy zawartości 5" descr="IMG_42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43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4194" y="914400"/>
            <a:ext cx="3771900" cy="5029200"/>
          </a:xfrm>
        </p:spPr>
      </p:pic>
      <p:pic>
        <p:nvPicPr>
          <p:cNvPr id="6" name="Symbol zastępczy zawartości 5" descr="IMG_43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MATKI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0838" y="914400"/>
            <a:ext cx="4138612" cy="2658616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O naszych Mamach pamiętamy nie tylko </a:t>
            </a:r>
          </a:p>
          <a:p>
            <a:r>
              <a:rPr lang="pl-PL" sz="2400" dirty="0" smtClean="0"/>
              <a:t>	w dniu ich święta. </a:t>
            </a:r>
            <a:endParaRPr lang="pl-PL" sz="2400" dirty="0"/>
          </a:p>
        </p:txBody>
      </p:sp>
      <p:pic>
        <p:nvPicPr>
          <p:cNvPr id="5" name="Symbol zastępczy zawartości 4" descr="IMG_41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41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6" name="Symbol zastępczy zawartości 5" descr="IMG_41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DZIECKA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0838" y="914400"/>
            <a:ext cx="8325618" cy="2226568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Pierwszego czerwca już drugi raz odbyła się Dziecięca Olimpiada Sportowa. Rywalizowały ze sobą drużyny złożone z uczniów poszczególnych klas. Każde dziecko wzięło udział w zmaganiach sportowych.</a:t>
            </a:r>
            <a:endParaRPr lang="pl-PL" sz="24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60032" y="4005064"/>
            <a:ext cx="4140200" cy="1440160"/>
          </a:xfrm>
        </p:spPr>
        <p:txBody>
          <a:bodyPr/>
          <a:lstStyle/>
          <a:p>
            <a:r>
              <a:rPr lang="pl-PL" dirty="0" smtClean="0"/>
              <a:t>	W zdrowym ciele zdrowy duch</a:t>
            </a:r>
            <a:endParaRPr lang="pl-PL" dirty="0"/>
          </a:p>
        </p:txBody>
      </p:sp>
      <p:pic>
        <p:nvPicPr>
          <p:cNvPr id="5" name="Obraz 4" descr="IMG_4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549" y="2708920"/>
            <a:ext cx="4091947" cy="3068960"/>
          </a:xfrm>
          <a:prstGeom prst="rect">
            <a:avLst/>
          </a:prstGeo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41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6" name="Symbol zastępczy zawartości 5" descr="IMG_41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46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3644" y="914400"/>
            <a:ext cx="6705600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	Oprócz ukazanych tu świąt i uroczystości odbywają się w naszej szkole ogniska, wycieczki, zimą – kuligi, warsztaty i podejmowane są inne działania ubogacające działalność dydaktyczno – wychowawczą szkoły.</a:t>
            </a:r>
            <a:endParaRPr lang="pl-PL" dirty="0"/>
          </a:p>
        </p:txBody>
      </p:sp>
      <p:pic>
        <p:nvPicPr>
          <p:cNvPr id="4" name="Obraz 3" descr="IMG_3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276443">
            <a:off x="5866528" y="3578673"/>
            <a:ext cx="2808312" cy="2106234"/>
          </a:xfrm>
          <a:prstGeom prst="rect">
            <a:avLst/>
          </a:prstGeom>
        </p:spPr>
      </p:pic>
      <p:pic>
        <p:nvPicPr>
          <p:cNvPr id="7" name="Obraz 6" descr="IMG_3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47462">
            <a:off x="558542" y="3524711"/>
            <a:ext cx="3419871" cy="2564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588224" y="6453336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dirty="0" smtClean="0">
                <a:solidFill>
                  <a:schemeClr val="accent6">
                    <a:lumMod val="75000"/>
                  </a:schemeClr>
                </a:solidFill>
              </a:rPr>
              <a:t>Op. Anna </a:t>
            </a:r>
            <a:r>
              <a:rPr lang="pl-PL" sz="1000" dirty="0" err="1" smtClean="0">
                <a:solidFill>
                  <a:schemeClr val="accent6">
                    <a:lumMod val="75000"/>
                  </a:schemeClr>
                </a:solidFill>
              </a:rPr>
              <a:t>Idasiak</a:t>
            </a:r>
            <a:endParaRPr lang="pl-PL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IMG_4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276872"/>
            <a:ext cx="2839863" cy="2129897"/>
          </a:xfrm>
          <a:prstGeom prst="rect">
            <a:avLst/>
          </a:prstGeo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2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3644" y="914400"/>
            <a:ext cx="6705600" cy="502920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ANDRZEJKI</a:t>
            </a:r>
            <a:endParaRPr lang="pl-PL" dirty="0"/>
          </a:p>
        </p:txBody>
      </p:sp>
      <p:pic>
        <p:nvPicPr>
          <p:cNvPr id="4" name="Symbol zastępczy zawartości 3" descr="IMG_48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4716016" y="914400"/>
            <a:ext cx="4066034" cy="5029200"/>
          </a:xfrm>
        </p:spPr>
        <p:txBody>
          <a:bodyPr/>
          <a:lstStyle/>
          <a:p>
            <a:r>
              <a:rPr lang="pl-PL" dirty="0" smtClean="0"/>
              <a:t>	</a:t>
            </a:r>
            <a:r>
              <a:rPr lang="pl-PL" sz="2400" dirty="0" smtClean="0"/>
              <a:t>Andrzejki to wieczór czarów i magii. Przyszłość przepowiadają nam wróżbici i wróżki z klasy VI.</a:t>
            </a:r>
            <a:endParaRPr lang="pl-PL" sz="2400" dirty="0"/>
          </a:p>
        </p:txBody>
      </p:sp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IMG_48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9" name="Symbol zastępczy zawartości 8" descr="IMG_48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IMG_49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838" y="1877020"/>
            <a:ext cx="4138612" cy="3103959"/>
          </a:xfrm>
        </p:spPr>
      </p:pic>
      <p:pic>
        <p:nvPicPr>
          <p:cNvPr id="9" name="Symbol zastępczy zawartości 8" descr="IMG_48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50" y="1876425"/>
            <a:ext cx="4140200" cy="3105150"/>
          </a:xfrm>
        </p:spPr>
      </p:pic>
    </p:spTree>
  </p:cSld>
  <p:clrMapOvr>
    <a:masterClrMapping/>
  </p:clrMapOvr>
  <p:transition spd="med" advTm="10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 presentation- PowerPoint 2007—Get visual with SmartArt graphics">
  <a:themeElements>
    <a:clrScheme name="Training presentation- PowerPoint 2007—Get visual with SmartArt graphics 13">
      <a:dk1>
        <a:srgbClr val="7B7A8E"/>
      </a:dk1>
      <a:lt1>
        <a:srgbClr val="FFFFFF"/>
      </a:lt1>
      <a:dk2>
        <a:srgbClr val="9B9AB3"/>
      </a:dk2>
      <a:lt2>
        <a:srgbClr val="FFFFFF"/>
      </a:lt2>
      <a:accent1>
        <a:srgbClr val="807EB0"/>
      </a:accent1>
      <a:accent2>
        <a:srgbClr val="333399"/>
      </a:accent2>
      <a:accent3>
        <a:srgbClr val="CBCAD6"/>
      </a:accent3>
      <a:accent4>
        <a:srgbClr val="DADADA"/>
      </a:accent4>
      <a:accent5>
        <a:srgbClr val="C0C0D4"/>
      </a:accent5>
      <a:accent6>
        <a:srgbClr val="2D2D8A"/>
      </a:accent6>
      <a:hlink>
        <a:srgbClr val="DEE8F9"/>
      </a:hlink>
      <a:folHlink>
        <a:srgbClr val="D1CFFB"/>
      </a:folHlink>
    </a:clrScheme>
    <a:fontScheme name="Training presentation- PowerPoint 2007—Get visual with SmartArt graphic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aining presentation- PowerPoint 2007—Get visual with SmartArt graph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presentation- PowerPoint 2007—Get visual with SmartArt graphics 13">
        <a:dk1>
          <a:srgbClr val="7B7A8E"/>
        </a:dk1>
        <a:lt1>
          <a:srgbClr val="FFFFFF"/>
        </a:lt1>
        <a:dk2>
          <a:srgbClr val="9B9AB3"/>
        </a:dk2>
        <a:lt2>
          <a:srgbClr val="FFFFFF"/>
        </a:lt2>
        <a:accent1>
          <a:srgbClr val="807EB0"/>
        </a:accent1>
        <a:accent2>
          <a:srgbClr val="333399"/>
        </a:accent2>
        <a:accent3>
          <a:srgbClr val="CBCAD6"/>
        </a:accent3>
        <a:accent4>
          <a:srgbClr val="DADADA"/>
        </a:accent4>
        <a:accent5>
          <a:srgbClr val="C0C0D4"/>
        </a:accent5>
        <a:accent6>
          <a:srgbClr val="2D2D8A"/>
        </a:accent6>
        <a:hlink>
          <a:srgbClr val="DEE8F9"/>
        </a:hlink>
        <a:folHlink>
          <a:srgbClr val="D1CFF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TS010215389</Template>
  <TotalTime>401</TotalTime>
  <Words>170</Words>
  <Application>Microsoft Office PowerPoint</Application>
  <PresentationFormat>Pokaz na ekranie (4:3)</PresentationFormat>
  <Paragraphs>49</Paragraphs>
  <Slides>50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1" baseType="lpstr">
      <vt:lpstr>Training presentation- PowerPoint 2007—Get visual with SmartArt graphics</vt:lpstr>
      <vt:lpstr>UROCZYSTOŚCI SZKOLNE I ŚRODOWISKOWE</vt:lpstr>
      <vt:lpstr>DZIEŃ EDUKACJI NARODOWEJ</vt:lpstr>
      <vt:lpstr>Slajd 3</vt:lpstr>
      <vt:lpstr>Slajd 4</vt:lpstr>
      <vt:lpstr>Slajd 5</vt:lpstr>
      <vt:lpstr>Slajd 6</vt:lpstr>
      <vt:lpstr>ANDRZEJKI</vt:lpstr>
      <vt:lpstr>Slajd 8</vt:lpstr>
      <vt:lpstr>Slajd 9</vt:lpstr>
      <vt:lpstr>MIKOŁAJ W SZKOLE</vt:lpstr>
      <vt:lpstr>Slajd 11</vt:lpstr>
      <vt:lpstr>WYSTĘPY UCZNIÓW W JĘZYKU NIEMIECKIM</vt:lpstr>
      <vt:lpstr>Slajd 13</vt:lpstr>
      <vt:lpstr>ŚWIĘTO NIEPODLEGŁOŚCI</vt:lpstr>
      <vt:lpstr>Slajd 15</vt:lpstr>
      <vt:lpstr>KIERMASZ ŚWIĄTECZNY</vt:lpstr>
      <vt:lpstr>Slajd 17</vt:lpstr>
      <vt:lpstr>Slajd 18</vt:lpstr>
      <vt:lpstr>Slajd 19</vt:lpstr>
      <vt:lpstr>Występy uczniów na kiermaszu.</vt:lpstr>
      <vt:lpstr>JASEŁKA</vt:lpstr>
      <vt:lpstr>Slajd 22</vt:lpstr>
      <vt:lpstr>Slajd 23</vt:lpstr>
      <vt:lpstr>WIGILIE KLASOWE</vt:lpstr>
      <vt:lpstr>Slajd 25</vt:lpstr>
      <vt:lpstr>BAL KARNAWAŁOWY</vt:lpstr>
      <vt:lpstr>Slajd 27</vt:lpstr>
      <vt:lpstr>Slajd 28</vt:lpstr>
      <vt:lpstr>Slajd 29</vt:lpstr>
      <vt:lpstr>PIERWSZY DZIEŃ WIOSNY</vt:lpstr>
      <vt:lpstr>Slajd 31</vt:lpstr>
      <vt:lpstr>Slajd 32</vt:lpstr>
      <vt:lpstr>Slajd 33</vt:lpstr>
      <vt:lpstr>MISTERIUM WIELKANOCNE</vt:lpstr>
      <vt:lpstr>Slajd 35</vt:lpstr>
      <vt:lpstr>Slajd 36</vt:lpstr>
      <vt:lpstr>ŚWIĘTO UCHWALENIA KONSTYTUCJI 3 MAJA</vt:lpstr>
      <vt:lpstr>Slajd 38</vt:lpstr>
      <vt:lpstr>NADANIE SZKOLE IMIENIA BŁ. JANA PAWŁA II</vt:lpstr>
      <vt:lpstr>Slajd 40</vt:lpstr>
      <vt:lpstr>Slajd 41</vt:lpstr>
      <vt:lpstr>Slajd 42</vt:lpstr>
      <vt:lpstr>GMINNY KONKURS RECYTATORSKI</vt:lpstr>
      <vt:lpstr>Slajd 44</vt:lpstr>
      <vt:lpstr>Slajd 45</vt:lpstr>
      <vt:lpstr>DZIEŃ MATKI</vt:lpstr>
      <vt:lpstr>Slajd 47</vt:lpstr>
      <vt:lpstr>DZIEŃ DZIECKA</vt:lpstr>
      <vt:lpstr>Slajd 49</vt:lpstr>
      <vt:lpstr>Slajd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UROCZYSTOŚCI SZKOLNE I ŚRODOWISKOWE</dc:title>
  <dc:creator>Ania i Mirek</dc:creator>
  <cp:lastModifiedBy>Ania i Mirek</cp:lastModifiedBy>
  <cp:revision>57</cp:revision>
  <dcterms:created xsi:type="dcterms:W3CDTF">2012-02-05T08:58:11Z</dcterms:created>
  <dcterms:modified xsi:type="dcterms:W3CDTF">2012-04-22T13:19:56Z</dcterms:modified>
</cp:coreProperties>
</file>